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67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832"/>
    <a:srgbClr val="E74C3C"/>
    <a:srgbClr val="66BB6A"/>
    <a:srgbClr val="4CAF50"/>
    <a:srgbClr val="FFA726"/>
    <a:srgbClr val="FF9800"/>
    <a:srgbClr val="2ECC71"/>
    <a:srgbClr val="27AE60"/>
    <a:srgbClr val="DA5800"/>
    <a:srgbClr val="F6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94" d="100"/>
          <a:sy n="94" d="100"/>
        </p:scale>
        <p:origin x="6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12-05-20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2.png"/><Relationship Id="rId17" Type="http://schemas.openxmlformats.org/officeDocument/2006/relationships/image" Target="../media/image13.sv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24" Type="http://schemas.openxmlformats.org/officeDocument/2006/relationships/hyperlink" Target="https://www.flaticon.com/free-icon/help_2597143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23" Type="http://schemas.openxmlformats.org/officeDocument/2006/relationships/image" Target="../media/image24.svg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5839909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5858847" cy="900000"/>
            <a:chOff x="2626194" y="1015329"/>
            <a:chExt cx="5858847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5694166" cy="800219"/>
              <a:chOff x="674749" y="1023274"/>
              <a:chExt cx="5694166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84807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5520491" cy="900000"/>
            <a:chOff x="2626194" y="1792177"/>
            <a:chExt cx="552049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5352370" cy="800219"/>
              <a:chOff x="678189" y="1799422"/>
              <a:chExt cx="535237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45097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5641289" cy="900000"/>
            <a:chOff x="2658507" y="2548576"/>
            <a:chExt cx="5641289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5465328" cy="800219"/>
              <a:chOff x="718342" y="2569909"/>
              <a:chExt cx="5465328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40" y="2569909"/>
                <a:ext cx="46628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5338730" cy="900000"/>
            <a:chOff x="2658507" y="3284256"/>
            <a:chExt cx="5338730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5108730" cy="687041"/>
              <a:chOff x="772381" y="3354540"/>
              <a:chExt cx="5108730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4360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5338731" cy="900000"/>
            <a:chOff x="2658507" y="2548576"/>
            <a:chExt cx="5338731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5184567" cy="800219"/>
              <a:chOff x="696545" y="2556171"/>
              <a:chExt cx="5184567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40" y="2556171"/>
                <a:ext cx="43602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5603407" cy="900000"/>
            <a:chOff x="2626194" y="1015329"/>
            <a:chExt cx="5603407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5438726" cy="800219"/>
              <a:chOff x="674749" y="1027279"/>
              <a:chExt cx="5438726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45926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5771785" cy="900000"/>
            <a:chOff x="2626194" y="1015329"/>
            <a:chExt cx="5771785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34295" y="1065219"/>
              <a:ext cx="5563684" cy="800219"/>
              <a:chOff x="718169" y="1023274"/>
              <a:chExt cx="5563684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18169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761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717305-A65A-4479-BC1C-3EAFDA4639FF}"/>
              </a:ext>
            </a:extLst>
          </p:cNvPr>
          <p:cNvGrpSpPr/>
          <p:nvPr/>
        </p:nvGrpSpPr>
        <p:grpSpPr>
          <a:xfrm>
            <a:off x="6347294" y="3105963"/>
            <a:ext cx="5603407" cy="900000"/>
            <a:chOff x="2626194" y="1015329"/>
            <a:chExt cx="5603407" cy="90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5F35A7-46BE-4F96-9C31-D8F61963494B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DF6F0CD-B9CB-4346-8BAE-1C2C7341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31019-3985-4137-B5CB-9C146D5B020E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4"/>
                  </a:rPr>
                  <a:t>https://www.flaticon.com/free-icon/help_2597143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A7E424-C5E0-4047-BF23-FD3EF70979A6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623</Words>
  <Application>Microsoft Office PowerPoint</Application>
  <PresentationFormat>Widescreen</PresentationFormat>
  <Paragraphs>266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113</cp:revision>
  <dcterms:created xsi:type="dcterms:W3CDTF">2020-05-05T10:21:39Z</dcterms:created>
  <dcterms:modified xsi:type="dcterms:W3CDTF">2020-05-12T17:28:48Z</dcterms:modified>
</cp:coreProperties>
</file>